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59" r:id="rId10"/>
    <p:sldId id="283" r:id="rId11"/>
    <p:sldId id="284" r:id="rId12"/>
    <p:sldId id="285" r:id="rId13"/>
    <p:sldId id="286" r:id="rId14"/>
    <p:sldId id="287" r:id="rId15"/>
    <p:sldId id="288" r:id="rId16"/>
    <p:sldId id="352" r:id="rId17"/>
    <p:sldId id="262" r:id="rId18"/>
    <p:sldId id="355" r:id="rId19"/>
    <p:sldId id="356" r:id="rId20"/>
    <p:sldId id="357" r:id="rId21"/>
    <p:sldId id="358" r:id="rId22"/>
    <p:sldId id="261" r:id="rId23"/>
    <p:sldId id="363" r:id="rId24"/>
    <p:sldId id="263" r:id="rId25"/>
    <p:sldId id="364" r:id="rId26"/>
    <p:sldId id="365" r:id="rId27"/>
    <p:sldId id="366" r:id="rId28"/>
    <p:sldId id="367" r:id="rId29"/>
    <p:sldId id="290" r:id="rId30"/>
    <p:sldId id="291" r:id="rId31"/>
    <p:sldId id="292" r:id="rId32"/>
    <p:sldId id="293" r:id="rId33"/>
    <p:sldId id="294" r:id="rId34"/>
    <p:sldId id="296" r:id="rId35"/>
    <p:sldId id="297" r:id="rId36"/>
    <p:sldId id="298" r:id="rId37"/>
    <p:sldId id="300" r:id="rId38"/>
    <p:sldId id="301" r:id="rId39"/>
    <p:sldId id="264" r:id="rId40"/>
    <p:sldId id="266" r:id="rId41"/>
    <p:sldId id="265" r:id="rId42"/>
    <p:sldId id="267" r:id="rId43"/>
    <p:sldId id="268" r:id="rId44"/>
    <p:sldId id="270" r:id="rId45"/>
    <p:sldId id="368" r:id="rId46"/>
    <p:sldId id="369" r:id="rId47"/>
    <p:sldId id="371" r:id="rId48"/>
    <p:sldId id="372" r:id="rId49"/>
    <p:sldId id="373" r:id="rId50"/>
    <p:sldId id="370" r:id="rId51"/>
    <p:sldId id="388" r:id="rId52"/>
    <p:sldId id="389" r:id="rId53"/>
    <p:sldId id="390" r:id="rId54"/>
    <p:sldId id="375" r:id="rId55"/>
    <p:sldId id="376" r:id="rId56"/>
    <p:sldId id="377" r:id="rId57"/>
    <p:sldId id="378" r:id="rId58"/>
    <p:sldId id="391" r:id="rId59"/>
    <p:sldId id="392" r:id="rId60"/>
    <p:sldId id="393" r:id="rId61"/>
    <p:sldId id="394" r:id="rId62"/>
    <p:sldId id="395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4"/>
  </p:normalViewPr>
  <p:slideViewPr>
    <p:cSldViewPr snapToGrid="0">
      <p:cViewPr varScale="1">
        <p:scale>
          <a:sx n="93" d="100"/>
          <a:sy n="93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5930E-D4AF-314E-82EA-12DAD3687E98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765EF-A128-B741-8575-A2507E75A3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45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DBB00-7308-482F-97BC-E7F58BDB307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4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BD552-E2CB-8E09-D75A-E01A23060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543F86-7B5B-0F77-B2C4-7C5608D3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63EF8F-57C9-4C29-FE86-A35115B8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FBE7A7-8375-CAE2-6954-16954DA9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E2A6D4-2319-0FED-33CD-3CF6DBF7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33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95133-1449-9981-43EE-E442B54A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091A12-DF21-8805-5DFC-051784A97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BED5F-14BE-0E9D-1995-BA5C21AC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FE0706-E2B5-A412-5729-CB9088A5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D529A7-466D-C6D1-06A0-E394954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94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6819E6-CEF7-77DC-49C0-DEDA4F6EF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4CD18B-CDBA-E7E4-615B-99E8135D8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762BD-BE36-EE37-85CD-F80DC09A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F017D3-861C-49E4-63DD-DABBDF0C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D283F-8FBF-1F25-3FE7-079A6473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4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5420-6C4A-42B4-A266-CA20A61E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0092D-3BDE-22CB-BBCE-9A8249462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E635DC-04C9-CC8D-1E0C-B6D4B0F8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B8902A-FBBB-A8CA-A7F0-79EAA462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0BD26B-951B-3452-9EB2-68C64F43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513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A779B-B740-A530-9B83-E4BEA3256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41DF02-2718-B245-8F98-3965BB334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F55F9A-6BE0-648C-EA68-A377FB7EE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E926C-16A4-6A4F-F356-D740EBD1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582D4-5713-C2C9-C249-4E7A02F3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6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EA4E7-9D55-527B-8ADE-DC29BA05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E3D77-48C7-C17C-59A0-901CAECD4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85DD47-9621-3A37-C15F-E0B93BED9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E28D58-5BB7-3006-2B50-984A1AA5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F6FAC8-3B58-D177-24EB-14723CA6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393FC8-FB4A-7F03-EE91-A2E537E9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653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61510-F2F4-61F6-5EFB-8606E928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7356F-8F1A-95E3-F2ED-6CD918E2E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4EC1FC-30BF-5050-E61C-093FAFCB1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112507-246E-E811-06B1-C3FAAEB54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8B18B4-04F6-70AA-0BAA-B2E9A51F4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D7346A-54DA-E13C-9F80-2DFD85B1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E49214-A8BF-6E09-A38E-EF55BCF2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E1CA83-AA10-B54F-5602-9D5198F9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28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06C75-D804-90EA-748B-6BC0A00D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B8B598-5396-5844-5456-678B3AEE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D5CA1A-8B41-B5E4-438D-6385D03B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DBF9BA-9493-A9AA-B760-F26D525D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68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B054A2-2940-4B3F-F904-F605CE95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A04015-0780-0605-6F6B-77821D44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BC80B9-4E59-0A92-F946-4CDDEBE1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2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842FC-0751-D7CC-115A-B18AC593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A1EC6-30F1-C042-9EC7-66912168A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758DB8-CF49-29DC-3DF6-24AAF2C22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18EA65-47AB-04A9-5414-4BC01069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1D29FD-003B-B190-DD4C-D6C407C0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7F29A7-D996-02CE-7F06-4AD0F91E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47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221A7-CBED-2079-B605-60928EE8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2C4B7B-2086-21FA-9B2B-1FFDFEE50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9BEF0D-FB2D-8626-D082-5197AB409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8DCD6-7835-2EDA-8175-B429416F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561AB5-1E96-8703-5E2D-8CE7F555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CAFA79-92B2-219F-050A-CD9FFBD7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176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24A8D6-7382-5054-ACFD-12FC82CC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1C885A-DCA4-E92C-2B04-071F3CBDE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1628C-D9E5-CDA7-43C1-F45DB371E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CD88BF-B5D6-7541-8879-7C47017FAC29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EA79C9-5C19-E20F-943B-5E7DCA1CB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B448E-A12D-CC75-5732-78B6F8449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CC3F78-9445-5E4B-9753-4F226DD50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935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ythontutor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7599C70-B702-7B1C-45AD-7BD2410CECA4}"/>
              </a:ext>
            </a:extLst>
          </p:cNvPr>
          <p:cNvSpPr txBox="1"/>
          <p:nvPr/>
        </p:nvSpPr>
        <p:spPr>
          <a:xfrm>
            <a:off x="2954213" y="6352065"/>
            <a:ext cx="650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只要见到</a:t>
            </a:r>
            <a:r>
              <a:rPr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A.B</a:t>
            </a:r>
            <a:r>
              <a:rPr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现阶段一定是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类属性 或者 实例成员属性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548DC9-4AE3-4754-2690-8214B6CE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956"/>
          <a:stretch/>
        </p:blipFill>
        <p:spPr>
          <a:xfrm>
            <a:off x="169963" y="136603"/>
            <a:ext cx="4214467" cy="5459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22CB3A-C24E-09AE-08B9-4C708063F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447" y="136603"/>
            <a:ext cx="6852626" cy="6158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A400CF-EAE2-BC82-C3CC-2F62AC55ACA8}"/>
              </a:ext>
            </a:extLst>
          </p:cNvPr>
          <p:cNvSpPr txBox="1"/>
          <p:nvPr/>
        </p:nvSpPr>
        <p:spPr>
          <a:xfrm>
            <a:off x="326971" y="5705734"/>
            <a:ext cx="2521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PythonTutor</a:t>
            </a:r>
            <a:endParaRPr kumimoji="1" lang="zh-CN" altLang="en-US" sz="3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27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198792-3593-6CE2-F3D9-9E3741CCA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" y="237961"/>
            <a:ext cx="11341683" cy="63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9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B0AE3B-9FBB-7836-6D8D-9A4F3DD3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" y="231610"/>
            <a:ext cx="11106721" cy="63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3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574F33-1C23-468E-76FD-F060B19D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2" y="120480"/>
            <a:ext cx="11779855" cy="66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2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FB8EDB-F7B6-C35D-A65C-0DF89137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" y="171282"/>
            <a:ext cx="11341683" cy="65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12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58A17E-F184-923A-E9EA-5B2EDDCD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279238"/>
            <a:ext cx="11246428" cy="62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9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6D8F82-3768-9644-40E4-2AD7DDD7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1" y="504674"/>
            <a:ext cx="11805257" cy="58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6ACCFC-A0BF-00F1-F797-9C8A2013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1867" cy="17114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FF7C0D-5199-3014-6F70-EBBFE3E1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838" y="2162510"/>
            <a:ext cx="6566237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A7942-BAEB-C40C-072E-47830E1D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E0796D-F51C-8099-2AB9-19620A65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1" y="60152"/>
            <a:ext cx="11621097" cy="6737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8BDBAB-DCC0-581D-2AD4-A085A82D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48" y="1109296"/>
            <a:ext cx="5232400" cy="31623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B54072-ABB0-A766-50C2-1CA1AA3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824"/>
          <a:stretch/>
        </p:blipFill>
        <p:spPr>
          <a:xfrm>
            <a:off x="4636477" y="5325136"/>
            <a:ext cx="7086600" cy="13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0F963E-415F-5694-04A0-35C06100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415770"/>
            <a:ext cx="11557594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AA7614-DC7D-FEDA-5B1B-74BB0D5B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4" y="368142"/>
            <a:ext cx="11506791" cy="61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7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B0F87-F5E8-392C-7764-983AFA94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C5260D-0315-9F01-2C94-15F503C2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15" y="489060"/>
            <a:ext cx="8908369" cy="545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0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DBF34A-0089-EA5D-CDE6-B8BCB9E5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28" y="282413"/>
            <a:ext cx="11538543" cy="62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2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4C8D38-430C-6A05-C68A-3579F61B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4" y="218910"/>
            <a:ext cx="11519492" cy="64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2A24D5-3895-1D17-3C80-A39D539E4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F26E0-EA78-3E4A-CD02-00F6A77D3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7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8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FA65E8-C717-504E-8162-BBC577F1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9" y="364967"/>
            <a:ext cx="11525842" cy="61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A6189-EE1D-F29B-21B9-05A8DBC44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2231F8-B00C-F7F9-4969-390B3F95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6938"/>
            <a:ext cx="5676900" cy="228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CE7700-C28F-F92A-81E1-3E691596C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19099"/>
            <a:ext cx="2451100" cy="2209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8574DB-E369-57E4-5EE8-71C5DBEA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419099"/>
            <a:ext cx="2552700" cy="2247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5E157E-C1A6-7319-525E-D88EC5A1C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1" y="3164913"/>
            <a:ext cx="5205843" cy="23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84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3B9CDA-6612-5A0A-8FB9-8EB00446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49743" cy="21130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B38CC9-DCE8-81EE-E032-C88A035D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06" y="1684951"/>
            <a:ext cx="7544188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18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A57A88-92B2-2FFA-E55E-7FFE9C15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323690"/>
            <a:ext cx="10655848" cy="62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47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FA0326-C1F9-9662-053B-236FD2DE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0" y="188453"/>
            <a:ext cx="10996672" cy="63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94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3EBE55-FC5D-1B66-D97E-F5318A0E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5" y="377668"/>
            <a:ext cx="11665550" cy="61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16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B53F4E-2ABD-F8F3-A80B-616962C9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8" y="6174"/>
            <a:ext cx="11932263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7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16E65C-056D-CA2C-971F-DE8F87588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89" y="187158"/>
            <a:ext cx="11551244" cy="64836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D269F7-6C94-0F2C-2E98-920544E53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5" y="843283"/>
            <a:ext cx="6485050" cy="23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53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3E013-6441-AC34-C1F7-81FF2F7FE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0" y="457047"/>
            <a:ext cx="10700300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8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7B30AD-3388-3A12-DB86-3416B667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3" y="177633"/>
            <a:ext cx="11938614" cy="65027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441E2C-F69E-0116-1DCD-EC1780E8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153" y="3858658"/>
            <a:ext cx="6859154" cy="28217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A64CBC-D1D0-B7C1-69B4-5E145377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9" y="4821993"/>
            <a:ext cx="4949230" cy="20360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120E48-9479-5FC1-CEF9-22DCEF975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1" y="4821993"/>
            <a:ext cx="4429014" cy="16203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AFB1DC-8F20-7184-866D-16CA9A2EFF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23"/>
          <a:stretch/>
        </p:blipFill>
        <p:spPr>
          <a:xfrm>
            <a:off x="5369805" y="4738764"/>
            <a:ext cx="6695502" cy="17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0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B94146-81D8-96C3-935D-9EC7F302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" y="164932"/>
            <a:ext cx="12052919" cy="65281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811E22-FD37-BD39-8144-609B30DA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153" y="3858658"/>
            <a:ext cx="6859154" cy="28217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413BDA-7BF2-C86A-7004-27DDB3B8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9" y="4821993"/>
            <a:ext cx="4949230" cy="2036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40C121-2616-5679-6D5A-AA4F3CA33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1" y="4821993"/>
            <a:ext cx="4429014" cy="16203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F676F3-CE87-8F76-CAA5-DEA76A717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09" y="4710545"/>
            <a:ext cx="6291122" cy="17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38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509969-9E83-11D2-F32F-58F12CB5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8" y="66502"/>
            <a:ext cx="11932263" cy="67249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88E66E9-D0EB-362B-971C-58AA1796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153" y="3858658"/>
            <a:ext cx="6859154" cy="28217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320B4A-371D-5C7E-BA76-C757CBFE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9" y="4821993"/>
            <a:ext cx="4949230" cy="2036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42D03A-3A91-14B7-E1C6-3AD798551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1" y="4821993"/>
            <a:ext cx="4429014" cy="16203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8F6459-E820-70A2-4EAC-FA4D0A69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419" y="4752718"/>
            <a:ext cx="6466053" cy="175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3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298733-961F-3C05-93E9-AA15A64C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1" y="225260"/>
            <a:ext cx="11633798" cy="64074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A40999D-4DF0-3605-C656-25E6B7DF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690" y="55420"/>
            <a:ext cx="454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46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CB04D0-91CD-B606-C8A1-51FE6654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2" y="279238"/>
            <a:ext cx="11373435" cy="62995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16F652D-0932-697C-B930-7E8D29D7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990" y="41565"/>
            <a:ext cx="4305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05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E3B825-E1F2-DC25-44A8-7ADFC0C5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" y="237961"/>
            <a:ext cx="11462339" cy="63820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C35090-DBF8-FB02-A6BF-B1BF25EF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390" y="50920"/>
            <a:ext cx="4533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15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BD7070-3745-1830-EFB4-28981FED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" y="120480"/>
            <a:ext cx="11303581" cy="66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45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1825FC-5988-77B1-8A3F-ECAE1528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9" y="846223"/>
            <a:ext cx="10389750" cy="59361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CAAA02-A3B7-F284-9218-D4A3F66C9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101802" cy="17361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1F31F1-FE44-C9FE-38D4-FD7B709A038C}"/>
              </a:ext>
            </a:extLst>
          </p:cNvPr>
          <p:cNvSpPr txBox="1"/>
          <p:nvPr/>
        </p:nvSpPr>
        <p:spPr>
          <a:xfrm>
            <a:off x="8367316" y="782017"/>
            <a:ext cx="2372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先理解思想，</a:t>
            </a:r>
            <a:br>
              <a:rPr kumimoji="1" lang="en-US" altLang="zh-CN" sz="28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kumimoji="1" lang="en-US" altLang="zh-CN" sz="28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Code</a:t>
            </a:r>
            <a:r>
              <a:rPr kumimoji="1" lang="zh-CN" altLang="en-US" sz="28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暂时跳过</a:t>
            </a:r>
          </a:p>
        </p:txBody>
      </p:sp>
    </p:spTree>
    <p:extLst>
      <p:ext uri="{BB962C8B-B14F-4D97-AF65-F5344CB8AC3E}">
        <p14:creationId xmlns:p14="http://schemas.microsoft.com/office/powerpoint/2010/main" val="226126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0248-B0FD-A3F9-7BBF-3C411F468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19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2FB8F2-FCDB-FB69-AF47-AFAD1A9A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" y="158582"/>
            <a:ext cx="11944964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5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2415E-1C9C-DD82-F4D4-45F176F0B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E5F530-7DE0-1C4F-40B7-0C0929F5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21" y="393431"/>
            <a:ext cx="9523357" cy="60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29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9FF14-EF97-532D-AC95-1AEBFA19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6078ED-F511-5F54-48BB-928247D9593A}"/>
              </a:ext>
            </a:extLst>
          </p:cNvPr>
          <p:cNvSpPr txBox="1"/>
          <p:nvPr/>
        </p:nvSpPr>
        <p:spPr>
          <a:xfrm>
            <a:off x="1066800" y="886691"/>
            <a:ext cx="24801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dirty="0"/>
              <a:t>补充 </a:t>
            </a:r>
            <a:r>
              <a:rPr kumimoji="1" lang="en-US" altLang="zh-CN" sz="3000" dirty="0"/>
              <a:t>ArrayList</a:t>
            </a:r>
            <a:endParaRPr kumimoji="1"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0FEC57-42D1-16CA-C96C-1C830CD4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1625"/>
            <a:ext cx="7772400" cy="47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06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6264C5-1948-1525-F877-8C19D3414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F13C74-DAB4-0AFF-87EC-4448E19A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76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552B81-D297-C82E-36F5-04C2579C0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112B84-53CC-0327-9415-E59A3D59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52" y="643466"/>
            <a:ext cx="91328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58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331A5-B802-EBC0-43B5-C293C4AA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988248-822A-9263-9C9A-C5098E97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95" y="643466"/>
            <a:ext cx="880801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6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0DFD91-1C56-7DD0-BB69-C87C1B12B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237E8D-271F-D41C-9957-0DC245936E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13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E6F80-4E7A-4F55-7A5B-6D84E559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C689A1-5479-3B96-5255-192C1154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6"/>
            <a:ext cx="93631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1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D1C237-ECBA-8A0F-BE1F-05F2DD08B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9497E8-C384-58EC-3363-61FE1B02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15" y="643466"/>
            <a:ext cx="90219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3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E6788-8C82-33C7-0ACE-7606368B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82083C-833A-A048-AA35-15323CABE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30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B37A17-E718-EC53-FAFB-FFCD29B84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BB8090-1EA1-4ABF-8620-93E84F8B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8" y="643466"/>
            <a:ext cx="10037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6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1CAFE4-08D3-790A-CAF7-46F946F1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3" y="120480"/>
            <a:ext cx="11544893" cy="66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52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7FFC35-A060-360B-FEA6-2DBA316A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20C3A7-8A50-30B6-26A6-55BF4718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28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11CBD5-EB60-EB12-546C-83C3E39D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735"/>
            <a:ext cx="12192000" cy="601052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2176FE-D725-BBA4-B36B-A66633D3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1" y="55663"/>
            <a:ext cx="4292821" cy="11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6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57694-91ED-3FC6-38A9-6917E987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5" y="0"/>
            <a:ext cx="11894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0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9D3472-C3D4-61E0-2E4B-B4A7AB99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98"/>
            <a:ext cx="12192000" cy="67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06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43939-B968-E5A8-69FE-381E3EFD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A8ECA4-508B-4D09-02F7-689188AE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47" b="20305"/>
          <a:stretch/>
        </p:blipFill>
        <p:spPr>
          <a:xfrm>
            <a:off x="2209800" y="0"/>
            <a:ext cx="7772400" cy="16071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8DDAB6-875C-4EA3-94C9-A51CBC54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052587"/>
            <a:ext cx="10807528" cy="39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17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02246-8665-37F3-EDAF-D6C9D5179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55655C-4DFC-4615-204A-BD098701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12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1BEBC7-7177-35A3-8923-653F7586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A2765A-22E1-41AB-4023-37B9655E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04" y="643466"/>
            <a:ext cx="87047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2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848F1-7E4E-CBA1-5F78-92FBC81A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E96722-1871-9370-FAC8-3112CCD9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6572"/>
            <a:ext cx="7772400" cy="48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6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F0F47-F1A0-2A89-50DB-0D28D4514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B6A77D-DA36-56CA-687F-AF661737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2076"/>
            <a:ext cx="7772400" cy="44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3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D8C69-56A2-C1B1-90B3-94EA47143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0CB684-9302-E969-67AC-F9CE05AEF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82" y="643466"/>
            <a:ext cx="10083381" cy="55710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7E7450-A0B3-FF29-9527-33FE0A14C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0" y="0"/>
            <a:ext cx="41402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04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E22DE7-5398-0D99-BBBE-E79E586A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1" y="272888"/>
            <a:ext cx="11449638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75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698036-B15C-2DF3-6EEF-F59561804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C28D90-24C4-667E-1C15-2F54CC6F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5" y="643466"/>
            <a:ext cx="101754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12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E3AF6-A546-7B23-66B3-D07AE3423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07DADF-2440-0545-A37D-10E6E4E5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18" y="643466"/>
            <a:ext cx="9323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60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4C501-1089-F17B-6BF2-C1363C3BE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CC8899-BFD9-AB28-AB9A-43D6ED4B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4320"/>
            <a:ext cx="7772400" cy="44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1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4BD0D3-DF09-0535-0211-F49A6E48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26" y="415770"/>
            <a:ext cx="11614747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A405FA-B627-C565-AC3B-D805858B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8" y="339566"/>
            <a:ext cx="11919563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6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E8EE-C55C-6608-B0FD-66DBDCCE3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67E3AB-087B-1202-5628-18BE22CF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68" y="484910"/>
            <a:ext cx="9422232" cy="54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2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27</Words>
  <Application>Microsoft Macintosh PowerPoint</Application>
  <PresentationFormat>宽屏</PresentationFormat>
  <Paragraphs>5</Paragraphs>
  <Slides>62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9" baseType="lpstr">
      <vt:lpstr>等线</vt:lpstr>
      <vt:lpstr>等线 Light</vt:lpstr>
      <vt:lpstr>Kaiti SC</vt:lpstr>
      <vt:lpstr>PingFang SC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user</dc:creator>
  <cp:lastModifiedBy>office user</cp:lastModifiedBy>
  <cp:revision>28</cp:revision>
  <dcterms:created xsi:type="dcterms:W3CDTF">2025-04-11T15:55:26Z</dcterms:created>
  <dcterms:modified xsi:type="dcterms:W3CDTF">2025-04-12T03:46:39Z</dcterms:modified>
</cp:coreProperties>
</file>